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70" r:id="rId5"/>
    <p:sldId id="261" r:id="rId6"/>
    <p:sldId id="269" r:id="rId7"/>
    <p:sldId id="263" r:id="rId8"/>
    <p:sldId id="268" r:id="rId9"/>
    <p:sldId id="262" r:id="rId10"/>
    <p:sldId id="264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" y="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459C-40AD-4B81-A388-9DCCF0E5C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097A3-BA06-4B37-89BB-A2C25964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CDC2-7951-4780-831D-0DF5243A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5C06-375A-4061-9602-AEA6C9FA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D25EA-BDC2-4C32-8703-EF815B04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4AA-B27C-40C6-8F65-2BF4F108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AD069-A41B-485C-8370-5CDC5286F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53C29-37AB-4C54-8B15-19686CAA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0A2B-379E-4F88-8D21-9574973E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544D2-37AC-40B1-9803-F1EA873C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9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452CC-6D21-4E19-97A8-F6329EEA0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AFDF0-D3D9-4174-9CDF-D1E7C3627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48161-5B00-4C88-99C0-730F0779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D01C1-D313-4268-B9E5-2ED076D6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EBFB-4C2D-4985-B164-85E4A0E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0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DAB-97B0-43D7-862F-50D748E6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E6AF-0FAC-4084-9AB9-B43D7273C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EA4B6-A7E1-4641-BFAF-7E407676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84FDE-C1A9-4D3B-AB65-940E4E14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BCFC-8BED-4F6A-892B-2AAF96EE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00D6-DBCF-490D-BCDB-EFC56EAA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194B0-D1D8-46F4-8D1D-4180105DE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E5F72-55C4-46F7-8030-C24CB5B0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F1FF-8E18-4EF8-BB97-9124459B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205E1-6970-4AF9-BCCA-860807E3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7B1F-1CB0-4A11-A82D-AD25944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E897-4CB2-4F22-8E81-9282C7981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8C847-FB17-49E8-A77B-E33637A5A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DBE3B-C655-47F8-8A02-8C89C353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7BD9B-84FD-4112-ACF5-67EE3C9A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72F8-6E7E-41E0-B2FD-C1598702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59C2-0C2D-4074-9A1A-1476BC7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F52C4-1F6C-4E00-91EE-068F8F656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9C065-A528-4C3F-BC40-2060E520F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9DD36-9206-4065-AB13-A2F8BE763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C4AE6-3921-40C9-A470-B386DB5A7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636BB-1050-438A-9725-17068279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77EFA3-D92F-41E5-BD33-2E90FB5E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327F-3698-4216-A021-CD5158B9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9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9F80-48ED-47AE-8BEC-0B18485F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0C02D9-7FE0-4B1F-9184-79FB98B9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085B7-C07E-48DA-BD79-8DA5E4BC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1BC62-AC95-4487-82FF-C868BFD4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5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AC09F-26E1-4567-864B-D4A6DEF0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1ACED-56E6-4A11-B3AF-F918A35E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3BE39-1090-48D6-877C-B970962B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0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0583-5A3C-41CD-AFFC-D4759A4B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5C1E-7A7D-4ED5-B59D-D56F31A42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A628B-79E1-4165-8956-8DDCC0D8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A279-04CE-4D5D-A921-A516B0C9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C2B86-B6BC-4920-8B26-63A3CF2F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EAD6-1C29-48B3-A053-CB3FC4F8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132B-F64D-442B-B6A1-B45F25E5E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BC7C5-AC73-4F93-A1C3-9EF61FD76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CC342-2536-4288-99C9-EB95E8963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04E8D-3FE2-4BFB-8585-E364B2FD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ED0F5-8C88-4513-AA37-C87DEEF91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C6E5C-0C4B-4D7D-BD8A-E320AB57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E9B921-75A6-4992-B0A0-1CE9122A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8A7A-8604-415D-85B4-9B1D848E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E6B9E-B168-49EA-B0EF-871369441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E5D93-A0EE-4286-956C-6393392B9A3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2C949-4F67-40E4-8508-BA4D8E9F6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B00B2-EA71-413E-BA3F-5D0554484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7B88-095B-48CB-BA1D-21DA540B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9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0886-3819-4838-A9B3-5AE7904E9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FIRE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5594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584-87CE-4210-810F-63CC0D81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 FIRE (left) vs </a:t>
            </a:r>
            <a:r>
              <a:rPr lang="en-US" dirty="0" err="1"/>
              <a:t>CurveAlign</a:t>
            </a:r>
            <a:r>
              <a:rPr lang="en-US" dirty="0"/>
              <a:t> (right)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95F412-B87A-4B80-BADE-59E59DADF893}"/>
              </a:ext>
            </a:extLst>
          </p:cNvPr>
          <p:cNvGrpSpPr/>
          <p:nvPr/>
        </p:nvGrpSpPr>
        <p:grpSpPr>
          <a:xfrm>
            <a:off x="730583" y="1536700"/>
            <a:ext cx="8328749" cy="4445000"/>
            <a:chOff x="1645712" y="1979525"/>
            <a:chExt cx="8900576" cy="44405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3BFC99-0200-4F3F-86B5-F85C346E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712" y="1979525"/>
              <a:ext cx="8900576" cy="44405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9A1AA8E-94AB-4D28-82B9-FE993EC80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597" y="2843683"/>
              <a:ext cx="3127274" cy="31032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E51757B-2CFC-407A-82A4-3A8E4FCFFD6D}"/>
              </a:ext>
            </a:extLst>
          </p:cNvPr>
          <p:cNvSpPr txBox="1"/>
          <p:nvPr/>
        </p:nvSpPr>
        <p:spPr>
          <a:xfrm>
            <a:off x="9974729" y="1852706"/>
            <a:ext cx="1942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CurveAlign</a:t>
            </a:r>
            <a:r>
              <a:rPr lang="en-US" dirty="0"/>
              <a:t> overrepresents fibers if the image is dense. 3D FIRE fails to identify some clusters of fibers.</a:t>
            </a:r>
          </a:p>
        </p:txBody>
      </p:sp>
    </p:spTree>
    <p:extLst>
      <p:ext uri="{BB962C8B-B14F-4D97-AF65-F5344CB8AC3E}">
        <p14:creationId xmlns:p14="http://schemas.microsoft.com/office/powerpoint/2010/main" val="338338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85D4-7E50-4CE2-AE26-BDB38331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A3DF-9B8F-4E96-81CB-B2B7152D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Refinement of 3D FIRE </a:t>
            </a:r>
          </a:p>
          <a:p>
            <a:pPr lvl="1"/>
            <a:r>
              <a:rPr lang="en-US" dirty="0"/>
              <a:t>Increasing accuracy of finding distance from foreground to background- originally using brute force, optimized it to only look in 6 directions, will try a hybrid of both models</a:t>
            </a:r>
          </a:p>
          <a:p>
            <a:pPr lvl="1"/>
            <a:r>
              <a:rPr lang="en-US" dirty="0"/>
              <a:t>Play around with nucleation, local maximum point, and binary threshold values</a:t>
            </a:r>
          </a:p>
          <a:p>
            <a:pPr lvl="1"/>
            <a:r>
              <a:rPr lang="en-US" dirty="0"/>
              <a:t>Use more robust visualization method</a:t>
            </a:r>
          </a:p>
          <a:p>
            <a:r>
              <a:rPr lang="en-US" dirty="0"/>
              <a:t>Testing with fluorescent zee stacks of images</a:t>
            </a:r>
          </a:p>
          <a:p>
            <a:r>
              <a:rPr lang="en-US" dirty="0"/>
              <a:t>Potential speedup on EWS workstations</a:t>
            </a:r>
          </a:p>
        </p:txBody>
      </p:sp>
    </p:spTree>
    <p:extLst>
      <p:ext uri="{BB962C8B-B14F-4D97-AF65-F5344CB8AC3E}">
        <p14:creationId xmlns:p14="http://schemas.microsoft.com/office/powerpoint/2010/main" val="393321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3197-A842-4F88-BE35-55B071E4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BBE55-85A9-4B51-A4A7-5F4C92B6E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7"/>
          <a:stretch/>
        </p:blipFill>
        <p:spPr>
          <a:xfrm rot="5400000">
            <a:off x="6037134" y="-204861"/>
            <a:ext cx="6687782" cy="7400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FFB6B-2EFA-4069-98C0-982F5969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" y="627290"/>
            <a:ext cx="5655236" cy="56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/>
              <p:nvPr/>
            </p:nvSpPr>
            <p:spPr>
              <a:xfrm>
                <a:off x="6764684" y="2115530"/>
                <a:ext cx="4718818" cy="2626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N = {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V, X, 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}. 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list of n vertices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set of coordinates describing the position of each vertex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set of fibers, which are made of vertices.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{1, 2, …n}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where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(x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where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(v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06D70C-E978-4063-BD08-769361939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684" y="2115530"/>
                <a:ext cx="4718818" cy="2626938"/>
              </a:xfrm>
              <a:prstGeom prst="rect">
                <a:avLst/>
              </a:prstGeom>
              <a:blipFill>
                <a:blip r:embed="rId2"/>
                <a:stretch>
                  <a:fillRect l="-1163" t="-1160" b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C9603D-0E89-4372-B304-72561A8F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5" y="1582737"/>
            <a:ext cx="6344429" cy="3692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53367-7A66-44E2-B974-AA9A1874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285634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6255C-32B1-4E03-849A-66EF37B23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47"/>
          <a:stretch/>
        </p:blipFill>
        <p:spPr>
          <a:xfrm>
            <a:off x="619868" y="1303868"/>
            <a:ext cx="5953232" cy="4887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6D70C-E978-4063-BD08-7693619399FA}"/>
              </a:ext>
            </a:extLst>
          </p:cNvPr>
          <p:cNvSpPr txBox="1"/>
          <p:nvPr/>
        </p:nvSpPr>
        <p:spPr>
          <a:xfrm>
            <a:off x="7034166" y="1303868"/>
            <a:ext cx="38585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z-stacks along the axis perpendicular to focal plane.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threshold on the image, into foreground vs background. Use relative intensity of pixels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minimum distance of each foreground pixel to the background. Apply a Gaussian filter.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nucleation points in the image to be the pixels with the maximum distance values.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local maximum points (LMPs) of each nucleation points in a similar fashion. Continue to build the network until no more LMPs are found.</a:t>
            </a:r>
          </a:p>
          <a:p>
            <a:pPr marL="342900" indent="-342900"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short dangling fibers.</a:t>
            </a:r>
          </a:p>
          <a:p>
            <a:pPr marL="342900" indent="-342900">
              <a:buAutoNum type="alphaLcParenR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E3767-13EB-4991-ADEF-4E2D6C2D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CT-FIRE Algorithm</a:t>
            </a:r>
          </a:p>
        </p:txBody>
      </p:sp>
    </p:spTree>
    <p:extLst>
      <p:ext uri="{BB962C8B-B14F-4D97-AF65-F5344CB8AC3E}">
        <p14:creationId xmlns:p14="http://schemas.microsoft.com/office/powerpoint/2010/main" val="363624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4748-FFE4-498D-896F-8DBD3D01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Implementation</a:t>
            </a:r>
          </a:p>
        </p:txBody>
      </p:sp>
      <p:pic>
        <p:nvPicPr>
          <p:cNvPr id="2050" name="Picture 2" descr="Image result for C++">
            <a:extLst>
              <a:ext uri="{FF2B5EF4-FFF2-40B4-BE49-F238E27FC236}">
                <a16:creationId xmlns:a16="http://schemas.microsoft.com/office/drawing/2014/main" id="{61880F99-C44C-4D6F-9CC4-3988358D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2" y="2824264"/>
            <a:ext cx="1781490" cy="20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tlab logo">
            <a:extLst>
              <a:ext uri="{FF2B5EF4-FFF2-40B4-BE49-F238E27FC236}">
                <a16:creationId xmlns:a16="http://schemas.microsoft.com/office/drawing/2014/main" id="{B6D026E1-6759-4E0F-BDB8-450D4BEF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32" y="2752455"/>
            <a:ext cx="2460559" cy="21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39755-E960-46F3-A4F7-9D5046B7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841" y="2752455"/>
            <a:ext cx="2394119" cy="214963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2F95003-AB64-466A-AA58-622599AB8702}"/>
              </a:ext>
            </a:extLst>
          </p:cNvPr>
          <p:cNvSpPr/>
          <p:nvPr/>
        </p:nvSpPr>
        <p:spPr>
          <a:xfrm>
            <a:off x="5085947" y="3490270"/>
            <a:ext cx="570322" cy="636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6F8A29-903A-48C6-8E7D-0E3B5D03571E}"/>
              </a:ext>
            </a:extLst>
          </p:cNvPr>
          <p:cNvSpPr/>
          <p:nvPr/>
        </p:nvSpPr>
        <p:spPr>
          <a:xfrm>
            <a:off x="8419956" y="3502055"/>
            <a:ext cx="570322" cy="636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88EEE8C-7240-42AF-80C5-2D8E2927E8E5}"/>
              </a:ext>
            </a:extLst>
          </p:cNvPr>
          <p:cNvSpPr/>
          <p:nvPr/>
        </p:nvSpPr>
        <p:spPr>
          <a:xfrm>
            <a:off x="2431007" y="3490272"/>
            <a:ext cx="570322" cy="636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82A73-2F77-4E9B-9D04-CB9AB32806F6}"/>
              </a:ext>
            </a:extLst>
          </p:cNvPr>
          <p:cNvSpPr txBox="1"/>
          <p:nvPr/>
        </p:nvSpPr>
        <p:spPr>
          <a:xfrm>
            <a:off x="6123793" y="5418685"/>
            <a:ext cx="237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 fibers to MATLAB for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C5D0D-5FCF-4089-8270-35DEF79BC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78" y="2853962"/>
            <a:ext cx="1950364" cy="1932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93483-80C9-4545-8922-0F9A99D3D5EE}"/>
              </a:ext>
            </a:extLst>
          </p:cNvPr>
          <p:cNvSpPr txBox="1"/>
          <p:nvPr/>
        </p:nvSpPr>
        <p:spPr>
          <a:xfrm>
            <a:off x="3152892" y="5486518"/>
            <a:ext cx="214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Fire Algorithm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5DBFF-1D83-4831-AE5C-2FBD81242344}"/>
              </a:ext>
            </a:extLst>
          </p:cNvPr>
          <p:cNvSpPr txBox="1"/>
          <p:nvPr/>
        </p:nvSpPr>
        <p:spPr>
          <a:xfrm>
            <a:off x="9120094" y="5419124"/>
            <a:ext cx="2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Fiber 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EED319-7D65-4E47-8EE4-F05C8BE54B47}"/>
              </a:ext>
            </a:extLst>
          </p:cNvPr>
          <p:cNvSpPr txBox="1"/>
          <p:nvPr/>
        </p:nvSpPr>
        <p:spPr>
          <a:xfrm>
            <a:off x="272258" y="5486518"/>
            <a:ext cx="2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Zee-stack of images</a:t>
            </a:r>
          </a:p>
        </p:txBody>
      </p:sp>
    </p:spTree>
    <p:extLst>
      <p:ext uri="{BB962C8B-B14F-4D97-AF65-F5344CB8AC3E}">
        <p14:creationId xmlns:p14="http://schemas.microsoft.com/office/powerpoint/2010/main" val="13449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584-87CE-4210-810F-63CC0D81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fiber in Z direction (cube)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51343-48A5-4088-AC59-BE227660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16644"/>
            <a:ext cx="2899787" cy="5240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E2350-F8E8-4B82-9B65-C2EE62A1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828" y="901839"/>
            <a:ext cx="2509157" cy="57903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6EC644C-1716-4139-8C7E-933692450CD2}"/>
              </a:ext>
            </a:extLst>
          </p:cNvPr>
          <p:cNvSpPr/>
          <p:nvPr/>
        </p:nvSpPr>
        <p:spPr>
          <a:xfrm>
            <a:off x="2505155" y="1709196"/>
            <a:ext cx="894656" cy="4787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584-87CE-4210-810F-63CC0D81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fibers in Z direction (cube)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2F763-841F-4CDA-9A32-B9E177CE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61" y="1361679"/>
            <a:ext cx="2877154" cy="5240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DA730-0F0E-457F-BCE2-2C53C94B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52" y="889279"/>
            <a:ext cx="1848769" cy="57124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F382B56-C812-4661-ABAF-1AA2E3116C41}"/>
              </a:ext>
            </a:extLst>
          </p:cNvPr>
          <p:cNvSpPr/>
          <p:nvPr/>
        </p:nvSpPr>
        <p:spPr>
          <a:xfrm>
            <a:off x="2282223" y="1656297"/>
            <a:ext cx="672574" cy="4787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248C0-9F42-4DC2-A72D-41659B9EDA4D}"/>
              </a:ext>
            </a:extLst>
          </p:cNvPr>
          <p:cNvSpPr/>
          <p:nvPr/>
        </p:nvSpPr>
        <p:spPr>
          <a:xfrm>
            <a:off x="3315017" y="1705500"/>
            <a:ext cx="672574" cy="4787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584-87CE-4210-810F-63CC0D81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Non-cube images with one fiber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303D2-ED66-4E1A-94B5-CAAD6FD0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2" y="1497205"/>
            <a:ext cx="4758056" cy="479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985C9-4925-469D-A19B-8181F595B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55" y="1764271"/>
            <a:ext cx="2179355" cy="42639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9E22C3-79EF-4D65-9E96-934B5C2C37E1}"/>
              </a:ext>
            </a:extLst>
          </p:cNvPr>
          <p:cNvSpPr/>
          <p:nvPr/>
        </p:nvSpPr>
        <p:spPr>
          <a:xfrm>
            <a:off x="3823855" y="1507918"/>
            <a:ext cx="1375377" cy="4787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584-87CE-4210-810F-63CC0D81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Non-cube images with two fibers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17C15-CFF3-43A4-924C-ADD73CDF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718"/>
            <a:ext cx="5617058" cy="4366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E135A-BFAD-4E6C-BBE7-D7F73B0A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280" y="1162224"/>
            <a:ext cx="1905669" cy="53306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CC71DE-FAC1-473A-B054-54EB921BB58D}"/>
              </a:ext>
            </a:extLst>
          </p:cNvPr>
          <p:cNvSpPr/>
          <p:nvPr/>
        </p:nvSpPr>
        <p:spPr>
          <a:xfrm>
            <a:off x="2818771" y="1985027"/>
            <a:ext cx="801043" cy="4787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2B6BD1-8604-4CA3-B191-B6123B3912AB}"/>
              </a:ext>
            </a:extLst>
          </p:cNvPr>
          <p:cNvSpPr/>
          <p:nvPr/>
        </p:nvSpPr>
        <p:spPr>
          <a:xfrm>
            <a:off x="4095909" y="2070625"/>
            <a:ext cx="869056" cy="47873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5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0584-87CE-4210-810F-63CC0D81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image verification/planar fiber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55DB6-2822-4ED1-AA72-E6A32EAD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9134"/>
            <a:ext cx="4859215" cy="200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5842A-86EE-4292-81B2-E5F7E168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57" y="1484295"/>
            <a:ext cx="3209410" cy="49789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91C2283-C2CB-4A8B-AEE7-247ACEBD1B32}"/>
              </a:ext>
            </a:extLst>
          </p:cNvPr>
          <p:cNvSpPr/>
          <p:nvPr/>
        </p:nvSpPr>
        <p:spPr>
          <a:xfrm>
            <a:off x="3548023" y="3300485"/>
            <a:ext cx="2176423" cy="7765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345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3D FIRE Implementation</vt:lpstr>
      <vt:lpstr>Abstract problem definition</vt:lpstr>
      <vt:lpstr>Existing CT-FIRE Algorithm</vt:lpstr>
      <vt:lpstr>Technical Implementation</vt:lpstr>
      <vt:lpstr>Single fiber in Z direction (cube)</vt:lpstr>
      <vt:lpstr>Two fibers in Z direction (cube)</vt:lpstr>
      <vt:lpstr>Non-cube images with one fiber</vt:lpstr>
      <vt:lpstr>Non-cube images with two fibers</vt:lpstr>
      <vt:lpstr>2D image verification/planar fiber</vt:lpstr>
      <vt:lpstr>3D FIRE (left) vs CurveAlign (right)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Shivam</dc:creator>
  <cp:lastModifiedBy>Keshav Shivam</cp:lastModifiedBy>
  <cp:revision>17</cp:revision>
  <dcterms:created xsi:type="dcterms:W3CDTF">2019-04-01T09:13:50Z</dcterms:created>
  <dcterms:modified xsi:type="dcterms:W3CDTF">2019-04-18T03:24:26Z</dcterms:modified>
</cp:coreProperties>
</file>